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5" r:id="rId7"/>
    <p:sldId id="262" r:id="rId8"/>
    <p:sldId id="266" r:id="rId9"/>
    <p:sldId id="264" r:id="rId10"/>
    <p:sldId id="267" r:id="rId11"/>
    <p:sldId id="269" r:id="rId12"/>
    <p:sldId id="270" r:id="rId13"/>
    <p:sldId id="268" r:id="rId14"/>
    <p:sldId id="260" r:id="rId15"/>
    <p:sldId id="261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M_5nre2tMc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Calamiteitenplan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Voorbereiding op </a:t>
            </a:r>
            <a:r>
              <a:rPr lang="nl-NL" dirty="0" err="1" smtClean="0"/>
              <a:t>visles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84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25347" t="17901" r="29080" b="10494"/>
          <a:stretch/>
        </p:blipFill>
        <p:spPr>
          <a:xfrm>
            <a:off x="1895475" y="611940"/>
            <a:ext cx="6086475" cy="537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09625" y="952500"/>
            <a:ext cx="78009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Bij ontruiming of calamiteit bel 112</a:t>
            </a:r>
          </a:p>
          <a:p>
            <a:endParaRPr lang="nl-NL" dirty="0"/>
          </a:p>
          <a:p>
            <a:r>
              <a:rPr lang="nl-NL" dirty="0" smtClean="0"/>
              <a:t>En 999 voor de receptie en interne hulp BHV</a:t>
            </a:r>
          </a:p>
          <a:p>
            <a:endParaRPr lang="nl-NL" dirty="0" smtClean="0"/>
          </a:p>
          <a:p>
            <a:r>
              <a:rPr lang="nl-NL" dirty="0" smtClean="0"/>
              <a:t>Bij ontruiming: </a:t>
            </a:r>
          </a:p>
          <a:p>
            <a:endParaRPr lang="nl-NL" dirty="0" smtClean="0"/>
          </a:p>
          <a:p>
            <a:r>
              <a:rPr lang="nl-NL" dirty="0"/>
              <a:t>Iedereen gaat naar verzamelplaats 1,  tenzij er andere instructies worden verstrekt door </a:t>
            </a:r>
            <a:r>
              <a:rPr lang="nl-NL" dirty="0" err="1"/>
              <a:t>BHV’ers</a:t>
            </a:r>
            <a:r>
              <a:rPr lang="nl-NL" dirty="0"/>
              <a:t> of andere bevoegde personen.  </a:t>
            </a:r>
          </a:p>
          <a:p>
            <a:r>
              <a:rPr lang="nl-NL" dirty="0"/>
              <a:t> </a:t>
            </a:r>
            <a:endParaRPr lang="nl-NL" dirty="0" smtClean="0"/>
          </a:p>
          <a:p>
            <a:r>
              <a:rPr lang="nl-NL" dirty="0" smtClean="0"/>
              <a:t>Verzamelplaats </a:t>
            </a:r>
            <a:r>
              <a:rPr lang="nl-NL" dirty="0"/>
              <a:t>1:    </a:t>
            </a:r>
            <a:r>
              <a:rPr lang="nl-NL" dirty="0" smtClean="0"/>
              <a:t>					Verzamelplaats </a:t>
            </a:r>
            <a:r>
              <a:rPr lang="nl-NL" dirty="0"/>
              <a:t>2:     </a:t>
            </a:r>
            <a:endParaRPr lang="nl-NL" dirty="0" smtClean="0"/>
          </a:p>
          <a:p>
            <a:r>
              <a:rPr lang="nl-NL" dirty="0" smtClean="0"/>
              <a:t>Naam </a:t>
            </a:r>
            <a:r>
              <a:rPr lang="nl-NL" dirty="0"/>
              <a:t>:  Hanzeplein        </a:t>
            </a:r>
            <a:r>
              <a:rPr lang="nl-NL" dirty="0" smtClean="0"/>
              <a:t>				Oprit </a:t>
            </a:r>
            <a:r>
              <a:rPr lang="nl-NL" dirty="0"/>
              <a:t>parkeerplaats </a:t>
            </a:r>
            <a:r>
              <a:rPr lang="nl-NL" dirty="0" err="1"/>
              <a:t>Groenewelle</a:t>
            </a:r>
            <a:r>
              <a:rPr lang="nl-NL" dirty="0"/>
              <a:t>     </a:t>
            </a:r>
            <a:endParaRPr lang="nl-NL" dirty="0" smtClean="0"/>
          </a:p>
          <a:p>
            <a:r>
              <a:rPr lang="nl-NL" dirty="0" smtClean="0"/>
              <a:t>Adres </a:t>
            </a:r>
            <a:r>
              <a:rPr lang="nl-NL" dirty="0"/>
              <a:t>:  Noordzeelaan/Oostzeelaan  </a:t>
            </a:r>
            <a:r>
              <a:rPr lang="nl-NL" dirty="0" smtClean="0"/>
              <a:t>	Koggelaan </a:t>
            </a:r>
            <a:r>
              <a:rPr lang="nl-NL" dirty="0"/>
              <a:t>7     </a:t>
            </a:r>
          </a:p>
          <a:p>
            <a:r>
              <a:rPr lang="nl-NL" dirty="0"/>
              <a:t>Plaats:  Zwolle     </a:t>
            </a:r>
            <a:r>
              <a:rPr lang="nl-NL" dirty="0" smtClean="0"/>
              <a:t>					Zwolle     </a:t>
            </a:r>
            <a:endParaRPr lang="nl-NL" dirty="0"/>
          </a:p>
          <a:p>
            <a:r>
              <a:rPr lang="nl-NL" dirty="0"/>
              <a:t>Zie bijlage 1 voor de plattegrond waarop beide verzamelplaatsen staan aangegeven</a:t>
            </a:r>
          </a:p>
        </p:txBody>
      </p:sp>
    </p:spTree>
    <p:extLst>
      <p:ext uri="{BB962C8B-B14F-4D97-AF65-F5344CB8AC3E}">
        <p14:creationId xmlns:p14="http://schemas.microsoft.com/office/powerpoint/2010/main" val="305402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86" y="0"/>
            <a:ext cx="7918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95" y="75740"/>
            <a:ext cx="4858512" cy="662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39947" y="363915"/>
            <a:ext cx="8798944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Hoe bouw je een calamiteitenplan op?</a:t>
            </a:r>
            <a:endParaRPr lang="nl-NL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Wat zou er kunnen gebeuren?</a:t>
            </a:r>
          </a:p>
          <a:p>
            <a:endParaRPr lang="nl-NL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Hoe moet je hiermee omgaan en wie doet wat?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Organiseer de werknemers en verdeel taken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1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52475" y="952500"/>
            <a:ext cx="79533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Opdracht voor 27 oktober</a:t>
            </a:r>
          </a:p>
          <a:p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Stel calamiteitenplan op voor jouw eigen groep voor de </a:t>
            </a:r>
            <a:r>
              <a:rPr lang="nl-NL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visles</a:t>
            </a:r>
            <a:endParaRPr lang="nl-NL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4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048000" y="75134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800"/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scenario’s uitwerken gericht op mogelijke calamiteit</a:t>
            </a:r>
            <a:endParaRPr lang="nl-NL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>
              <a:lnSpc>
                <a:spcPct val="150000"/>
              </a:lnSpc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Scenario 1: alarm gaat af op school</a:t>
            </a:r>
            <a:endParaRPr lang="nl-NL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>
              <a:lnSpc>
                <a:spcPct val="150000"/>
              </a:lnSpc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Scenario 2: student / leerling VO wordt onwel</a:t>
            </a:r>
            <a:endParaRPr lang="nl-NL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>
              <a:lnSpc>
                <a:spcPct val="150000"/>
              </a:lnSpc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Scenario 3: Onweer tijdens de vislessen</a:t>
            </a:r>
            <a:endParaRPr lang="nl-NL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nl-NL" b="1" i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Denk bij ieder scenario aan de volgende punten:</a:t>
            </a:r>
            <a:endParaRPr lang="nl-NL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zou er kunnen gebeuren</a:t>
            </a:r>
            <a:endParaRPr lang="nl-NL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moet je hier mee omgaan</a:t>
            </a:r>
            <a:endParaRPr lang="nl-NL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 doet wat (afspraken maken)</a:t>
            </a:r>
            <a:endParaRPr lang="nl-NL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controleer je de afspraken bij een calamiteit</a:t>
            </a:r>
            <a:endParaRPr lang="nl-NL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Verdeel taken (takenlijst)</a:t>
            </a:r>
            <a:endParaRPr lang="nl-NL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Waar te verzamelen</a:t>
            </a:r>
            <a:endParaRPr lang="nl-NL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 schrift aanwezig tijdens vislessen (tastbaar) en op </a:t>
            </a:r>
            <a:endParaRPr lang="nl-NL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oktober &amp; 31 oktober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29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82151" y="1138687"/>
            <a:ext cx="67544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Calamiteitenplan</a:t>
            </a: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Waar denk je aan?</a:t>
            </a:r>
          </a:p>
        </p:txBody>
      </p:sp>
    </p:spTree>
    <p:extLst>
      <p:ext uri="{BB962C8B-B14F-4D97-AF65-F5344CB8AC3E}">
        <p14:creationId xmlns:p14="http://schemas.microsoft.com/office/powerpoint/2010/main" val="22841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86596" y="836762"/>
            <a:ext cx="91008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In het </a:t>
            </a:r>
            <a:r>
              <a:rPr lang="nl-NL" sz="5400" b="1" dirty="0">
                <a:latin typeface="Arial" panose="020B0604020202020204" pitchFamily="34" charset="0"/>
                <a:cs typeface="Arial" panose="020B0604020202020204" pitchFamily="34" charset="0"/>
              </a:rPr>
              <a:t>calamiteitenplan</a:t>
            </a:r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wordt vastgelegd hoe je je hebt voorbereidt </a:t>
            </a:r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nl-N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calamiteiten </a:t>
            </a:r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en hoe </a:t>
            </a:r>
            <a:r>
              <a:rPr lang="nl-N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je met de calamiteiten omgaat </a:t>
            </a:r>
            <a:endParaRPr lang="nl-NL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399781" y="3244334"/>
            <a:ext cx="5392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www.youtube.com/watch?v=cM_5nre2tMc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104845" y="1319842"/>
            <a:ext cx="686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Film grote brand Moerdijk 2011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042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83411" y="1061049"/>
            <a:ext cx="80053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Wat zou in het calamiteitenplan van Chemiepack hebben gestaan?</a:t>
            </a:r>
            <a:endParaRPr lang="nl-NL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53" y="916430"/>
            <a:ext cx="7395882" cy="49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83771" y="391886"/>
            <a:ext cx="84896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GRIP = Gecoördineerde regionale 					incidentenbestrijding</a:t>
            </a:r>
          </a:p>
          <a:p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Coördinatie (samenwerking) tussen hulpdiensten en overheden </a:t>
            </a: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Grip 1 is het lichtst bijv. auto in de sloot</a:t>
            </a:r>
          </a:p>
          <a:p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Grip 5 is het zwaarst bijv. brand in Moerdijk</a:t>
            </a: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3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99796" y="690465"/>
            <a:ext cx="80803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Calamiteitenplan hoogwater</a:t>
            </a:r>
          </a:p>
          <a:p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790575" y="1504951"/>
            <a:ext cx="83534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Dit calamiteitenplan biedt een kader voor het optreden van Noorderzijlvest bij calamiteiten. Het doel van het plan is tweeledig:  </a:t>
            </a:r>
          </a:p>
          <a:p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hoofdlijnen vastleggen hoe het waterschap zich </a:t>
            </a: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organiseert 	en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hoe het waterschap optreedt bij calamiteiten; </a:t>
            </a: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Betrokken medewerkers, bestuurders en netwerkpartners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daarover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informeren.   </a:t>
            </a:r>
          </a:p>
          <a:p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calamiteitenplan is bestemd voor de leden van de </a:t>
            </a: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calamiteitenorganisatie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en de netwerkpartners.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35301" t="22222" r="34772" b="5908"/>
          <a:stretch/>
        </p:blipFill>
        <p:spPr>
          <a:xfrm>
            <a:off x="8870885" y="2147254"/>
            <a:ext cx="3448051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8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07366" y="793630"/>
            <a:ext cx="8988725" cy="52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3" name="Afbeelding 2"/>
          <p:cNvPicPr/>
          <p:nvPr/>
        </p:nvPicPr>
        <p:blipFill rotWithShape="1">
          <a:blip r:embed="rId2"/>
          <a:srcRect l="23844" t="16323" r="31381" b="22715"/>
          <a:stretch/>
        </p:blipFill>
        <p:spPr>
          <a:xfrm>
            <a:off x="103517" y="-69010"/>
            <a:ext cx="10679501" cy="65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1800</TotalTime>
  <Words>255</Words>
  <Application>Microsoft Office PowerPoint</Application>
  <PresentationFormat>Breedbeeld</PresentationFormat>
  <Paragraphs>64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Symbol</vt:lpstr>
      <vt:lpstr>Times New Roman</vt:lpstr>
      <vt:lpstr>Trebuchet MS</vt:lpstr>
      <vt:lpstr>Wingdings</vt:lpstr>
      <vt:lpstr>Wingdings 3</vt:lpstr>
      <vt:lpstr>Facet</vt:lpstr>
      <vt:lpstr>Calamiteitenplan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Calamiteitenplan</dc:title>
  <dc:creator>gerdien vrielink</dc:creator>
  <cp:lastModifiedBy>Wim Zweep</cp:lastModifiedBy>
  <cp:revision>24</cp:revision>
  <dcterms:created xsi:type="dcterms:W3CDTF">2016-09-22T12:07:09Z</dcterms:created>
  <dcterms:modified xsi:type="dcterms:W3CDTF">2016-11-01T13:16:44Z</dcterms:modified>
</cp:coreProperties>
</file>